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867C-5CFA-4F11-AC07-B4488A77CAF1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D086-4C6E-427C-A6D1-8DD6534BF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4FDB6-3C5B-4041-93B8-931D6F3E233C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68999-A31D-4A81-8206-F57A55539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1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62f:  </a:t>
            </a:r>
            <a:r>
              <a:rPr lang="es-ES_tradnl" dirty="0" smtClean="0"/>
              <a:t>¿Cómo juega Santiago en su primer partido?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>
                <a:solidFill>
                  <a:srgbClr val="0070C0"/>
                </a:solidFill>
              </a:rPr>
              <a:t>Reflexión en silencio: </a:t>
            </a:r>
            <a:r>
              <a:rPr lang="es-ES_tradnl" dirty="0" err="1" smtClean="0"/>
              <a:t>How</a:t>
            </a:r>
            <a:r>
              <a:rPr lang="es-ES_tradnl" dirty="0" smtClean="0"/>
              <a:t> can </a:t>
            </a:r>
            <a:r>
              <a:rPr lang="es-ES_tradnl" dirty="0" err="1" smtClean="0"/>
              <a:t>you</a:t>
            </a:r>
            <a:r>
              <a:rPr lang="es-ES_tradnl" dirty="0" smtClean="0"/>
              <a:t> </a:t>
            </a:r>
            <a:r>
              <a:rPr lang="es-ES_tradnl" dirty="0" err="1" smtClean="0"/>
              <a:t>tell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people</a:t>
            </a:r>
            <a:r>
              <a:rPr lang="es-ES_tradnl" dirty="0" smtClean="0"/>
              <a:t> of New </a:t>
            </a:r>
            <a:r>
              <a:rPr lang="es-ES_tradnl" dirty="0" err="1" smtClean="0"/>
              <a:t>Castle</a:t>
            </a:r>
            <a:r>
              <a:rPr lang="es-ES_tradnl" dirty="0" smtClean="0"/>
              <a:t> are </a:t>
            </a:r>
            <a:r>
              <a:rPr lang="es-ES_tradnl" dirty="0" err="1" smtClean="0"/>
              <a:t>passionate</a:t>
            </a:r>
            <a:r>
              <a:rPr lang="es-ES_tradnl" dirty="0" smtClean="0"/>
              <a:t> </a:t>
            </a:r>
            <a:r>
              <a:rPr lang="es-ES_tradnl" dirty="0" err="1" smtClean="0"/>
              <a:t>about</a:t>
            </a:r>
            <a:r>
              <a:rPr lang="es-ES_tradnl" dirty="0" smtClean="0"/>
              <a:t> </a:t>
            </a:r>
            <a:r>
              <a:rPr lang="es-ES_tradnl" dirty="0" err="1" smtClean="0"/>
              <a:t>their</a:t>
            </a:r>
            <a:r>
              <a:rPr lang="es-ES_tradnl" dirty="0" smtClean="0"/>
              <a:t> </a:t>
            </a:r>
            <a:r>
              <a:rPr lang="es-ES_tradnl" dirty="0" err="1" smtClean="0"/>
              <a:t>team</a:t>
            </a:r>
            <a:r>
              <a:rPr lang="es-ES_tradnl" dirty="0" smtClean="0"/>
              <a:t>? </a:t>
            </a:r>
            <a:r>
              <a:rPr lang="es-ES_tradnl" dirty="0" err="1" smtClean="0"/>
              <a:t>How</a:t>
            </a:r>
            <a:r>
              <a:rPr lang="es-ES_tradnl" dirty="0" smtClean="0"/>
              <a:t> do </a:t>
            </a:r>
            <a:r>
              <a:rPr lang="es-ES_tradnl" dirty="0" err="1" smtClean="0"/>
              <a:t>they</a:t>
            </a:r>
            <a:r>
              <a:rPr lang="es-ES_tradnl" dirty="0" smtClean="0"/>
              <a:t> </a:t>
            </a:r>
            <a:r>
              <a:rPr lang="es-ES_tradnl" dirty="0" err="1" smtClean="0"/>
              <a:t>feel</a:t>
            </a:r>
            <a:r>
              <a:rPr lang="es-ES_tradnl" dirty="0" smtClean="0"/>
              <a:t> </a:t>
            </a:r>
            <a:r>
              <a:rPr lang="es-ES_tradnl" dirty="0" err="1" smtClean="0"/>
              <a:t>about</a:t>
            </a:r>
            <a:r>
              <a:rPr lang="es-ES_tradnl" dirty="0" smtClean="0"/>
              <a:t> Harris? </a:t>
            </a:r>
            <a:r>
              <a:rPr lang="es-ES_tradnl" dirty="0" err="1" smtClean="0"/>
              <a:t>Why</a:t>
            </a:r>
            <a:r>
              <a:rPr lang="es-ES_tradnl" dirty="0" smtClean="0"/>
              <a:t> do </a:t>
            </a:r>
            <a:r>
              <a:rPr lang="es-ES_tradnl" dirty="0" err="1" smtClean="0"/>
              <a:t>you</a:t>
            </a:r>
            <a:r>
              <a:rPr lang="es-ES_tradnl" dirty="0" smtClean="0"/>
              <a:t> </a:t>
            </a:r>
            <a:r>
              <a:rPr lang="es-ES_tradnl" dirty="0" err="1" smtClean="0"/>
              <a:t>think</a:t>
            </a:r>
            <a:r>
              <a:rPr lang="es-ES_tradnl" dirty="0" smtClean="0"/>
              <a:t> </a:t>
            </a:r>
            <a:r>
              <a:rPr lang="es-ES_tradnl" dirty="0" err="1" smtClean="0"/>
              <a:t>Dornhelm</a:t>
            </a:r>
            <a:r>
              <a:rPr lang="es-ES_tradnl" dirty="0" smtClean="0"/>
              <a:t> </a:t>
            </a:r>
            <a:r>
              <a:rPr lang="es-ES_tradnl" dirty="0" err="1" smtClean="0"/>
              <a:t>took</a:t>
            </a:r>
            <a:r>
              <a:rPr lang="es-ES_tradnl" dirty="0" smtClean="0"/>
              <a:t> Harris </a:t>
            </a:r>
            <a:r>
              <a:rPr lang="es-ES_tradnl" dirty="0" err="1" smtClean="0"/>
              <a:t>out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game</a:t>
            </a:r>
            <a:r>
              <a:rPr lang="es-ES_tradnl" dirty="0" smtClean="0"/>
              <a:t>?</a:t>
            </a: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62f:</a:t>
            </a:r>
          </a:p>
          <a:p>
            <a:pPr marL="0" indent="0">
              <a:buNone/>
            </a:pPr>
            <a:r>
              <a:rPr lang="es-ES_tradnl" dirty="0" smtClean="0"/>
              <a:t>Complete </a:t>
            </a:r>
            <a:r>
              <a:rPr lang="es-ES_tradnl" dirty="0" err="1" smtClean="0"/>
              <a:t>questions</a:t>
            </a:r>
            <a:r>
              <a:rPr lang="es-ES_tradnl" dirty="0" smtClean="0"/>
              <a:t> # </a:t>
            </a:r>
            <a:r>
              <a:rPr lang="es-ES_tradnl" dirty="0" smtClean="0"/>
              <a:t>20-22</a:t>
            </a:r>
            <a:endParaRPr lang="es-ES_tradnl" dirty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701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30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 mayo del 2017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99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10659</TotalTime>
  <Words>85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30 de mayo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73</cp:revision>
  <cp:lastPrinted>2016-04-22T19:22:12Z</cp:lastPrinted>
  <dcterms:created xsi:type="dcterms:W3CDTF">2014-12-15T19:13:06Z</dcterms:created>
  <dcterms:modified xsi:type="dcterms:W3CDTF">2017-05-30T20:28:39Z</dcterms:modified>
</cp:coreProperties>
</file>